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5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84"/>
    <p:restoredTop sz="94694"/>
  </p:normalViewPr>
  <p:slideViewPr>
    <p:cSldViewPr snapToGrid="0">
      <p:cViewPr>
        <p:scale>
          <a:sx n="80" d="100"/>
          <a:sy n="80" d="100"/>
        </p:scale>
        <p:origin x="264" y="10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4ED1A-0EB2-BB45-03C8-4B1EE93933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E9F012-EB03-B40F-D341-31CACDAC6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BE381-5013-1578-E704-6A61EB7CC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E2C-107C-F743-8940-323278E3C4C0}" type="datetimeFigureOut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898A89-C332-0D46-EAB0-204A75BB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97A65-9CAF-C12B-E1C3-F1ED63EC2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47771-0CE8-C54D-B3EC-9B079C2D6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382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6203E-A2DF-D7B7-CEA5-482F222B5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7832F-304E-E487-031A-BD61B7B2F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8CB642-430C-08B2-52B5-7CD20E214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E2C-107C-F743-8940-323278E3C4C0}" type="datetimeFigureOut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68D7F-045D-3CA7-D341-98848DD2A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0300D-9634-5430-2A76-CBF079402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47771-0CE8-C54D-B3EC-9B079C2D6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59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A0A83-51FD-7CC0-8C13-FCB8134B3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994E9E-221B-4550-0637-E5526A644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6AF07-72FC-4CD7-D0CD-D7AB9D70D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E2C-107C-F743-8940-323278E3C4C0}" type="datetimeFigureOut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92D0DA-EE25-0121-3DF3-EBE2089EE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30872D-211B-F8E1-AD7B-F76129A1A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47771-0CE8-C54D-B3EC-9B079C2D6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284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DC748-5F34-7732-A554-D7235DAA6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7011B-002B-596E-0F40-2FDED17DF8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F2EE7C-B14F-572E-4EBF-AD43A8F8F9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C06488-E86A-9A39-928D-21514ABAC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E2C-107C-F743-8940-323278E3C4C0}" type="datetimeFigureOut">
              <a:rPr lang="en-US" smtClean="0"/>
              <a:t>5/6/25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CFD1B4-9D99-9366-32F4-45391D4EF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178539-F1E6-DD2D-6915-3EBD96822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47771-0CE8-C54D-B3EC-9B079C2D6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61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519DA-0594-65AB-BEB0-AD3BE3B78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4712C0-3B00-86B7-E099-95C2BA498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D033E4-B2B0-36DE-056D-D12EAEE570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BE693F-ED5C-7DE3-F438-2BE7192B28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F233B0-8BA6-F2E2-0081-F70C2E013E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7AC92F-E7FB-F49C-7046-9F14B8425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E2C-107C-F743-8940-323278E3C4C0}" type="datetimeFigureOut">
              <a:rPr lang="en-US" smtClean="0"/>
              <a:t>5/6/25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F81AF2-AC6C-3682-09EB-D8E3B03F6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309EE6-69E3-75A3-1BD9-2EDF64A37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47771-0CE8-C54D-B3EC-9B079C2D6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604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5BC57-16D3-C13A-4415-D51E8E52B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99D9AE-02F9-701B-83E6-007B7FF22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E2C-107C-F743-8940-323278E3C4C0}" type="datetimeFigureOut">
              <a:rPr lang="en-US" smtClean="0"/>
              <a:t>5/6/25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ED8505-8DE4-0E86-9C75-749FE19FC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90039-D63B-C368-9E4A-20CDEB395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47771-0CE8-C54D-B3EC-9B079C2D6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997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978302-460D-DD0D-A115-2913B16AF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E2C-107C-F743-8940-323278E3C4C0}" type="datetimeFigureOut">
              <a:rPr lang="en-US" smtClean="0"/>
              <a:t>5/6/25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C50A40-2823-0884-966E-8D63C0C59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19191F-2A6E-F4C9-77B5-551E79E1A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47771-0CE8-C54D-B3EC-9B079C2D6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734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E443F-87DE-A3F5-92C1-D986FCA37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47B26-5BB5-7A52-5CCB-13BB89EF9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8A9811-96D2-C182-7EC8-6DCB2F37A6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9B3EC0-8687-A905-596C-930D11E71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E2C-107C-F743-8940-323278E3C4C0}" type="datetimeFigureOut">
              <a:rPr lang="en-US" smtClean="0"/>
              <a:t>5/6/25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9A28A-B9EA-4A3E-7243-6A1CA3572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F393A4-27A1-9FA5-FDCF-BD372032E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47771-0CE8-C54D-B3EC-9B079C2D6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446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44502-53BF-15E1-C2C4-625DFA03F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89200D-8B7C-C68F-F2E3-FB199EE66F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C15E6-5D3E-5C39-31EC-4E940293A8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DFCC8A-3B6A-B6C7-805C-D76092AF2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E2C-107C-F743-8940-323278E3C4C0}" type="datetimeFigureOut">
              <a:rPr lang="en-US" smtClean="0"/>
              <a:t>5/6/25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03F091-2767-5936-2855-7E9DF262F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D41FA6-6F41-7A89-F72A-14D0EE377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47771-0CE8-C54D-B3EC-9B079C2D6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39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228CC-08FB-1052-DBDC-748E534C6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E4629E-542E-C66E-FF06-3EF719AD8C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B097EB-7ABE-F336-8953-29A3415CA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E2C-107C-F743-8940-323278E3C4C0}" type="datetimeFigureOut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2E376F-689E-0475-07B1-C7835B3F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5DA40-34C1-49F9-7F4E-899411565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47771-0CE8-C54D-B3EC-9B079C2D6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324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76B533-9E3F-0C71-C8B2-545E65F8D6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24896F-BEE7-1471-93D7-4AD25AE6D9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9AD5D4-3C37-C74F-081F-120C29F2F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E2C-107C-F743-8940-323278E3C4C0}" type="datetimeFigureOut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F8CAA-E5FA-B7F4-D3B7-FAD52C8C4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E94471-31D0-EC0E-03E2-F27E12DD2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47771-0CE8-C54D-B3EC-9B079C2D6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346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315672-C8F2-9A01-8CC6-B5480A06E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0A3BD8-9DBC-CA88-AA57-1EB444F71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505DBC-8F7B-FF5E-1BF7-A2A86BAF52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D77E2C-107C-F743-8940-323278E3C4C0}" type="datetimeFigureOut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83555-9F0E-FF02-9F87-6B0FF6B47F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D17298-92E7-94B1-6FC3-76B1E73F3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C47771-0CE8-C54D-B3EC-9B079C2D6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060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3E7F58-A15D-2970-371E-0EBDBB2B2A58}"/>
              </a:ext>
            </a:extLst>
          </p:cNvPr>
          <p:cNvSpPr txBox="1"/>
          <p:nvPr/>
        </p:nvSpPr>
        <p:spPr>
          <a:xfrm>
            <a:off x="78822" y="63058"/>
            <a:ext cx="2648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Santa Maria Times</a:t>
            </a:r>
          </a:p>
          <a:p>
            <a:r>
              <a:rPr lang="en-US" b="1" dirty="0"/>
              <a:t>April 7, 1995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F903B-B074-339C-D6D5-F8CBDD6A7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331" y="0"/>
            <a:ext cx="7134331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A1E2F6-949B-B505-B626-13ACB0CC3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0532" y="63058"/>
            <a:ext cx="2527300" cy="553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356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BA4DC-9910-9E82-9AE9-0B78F396D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AEF605-1114-017B-A073-1ACE70F82B50}"/>
              </a:ext>
            </a:extLst>
          </p:cNvPr>
          <p:cNvSpPr txBox="1"/>
          <p:nvPr/>
        </p:nvSpPr>
        <p:spPr>
          <a:xfrm>
            <a:off x="78822" y="63058"/>
            <a:ext cx="2648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Santa Maria Times</a:t>
            </a:r>
          </a:p>
          <a:p>
            <a:r>
              <a:rPr lang="en-US" b="1" dirty="0"/>
              <a:t>April 18, 1995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763A88-F2EF-5FD6-7399-CBA6A9F66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203" y="0"/>
            <a:ext cx="3351571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43DC48-6FCE-75A7-5B9F-08C9CB024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973" y="0"/>
            <a:ext cx="5042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960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5F1E7-1EB0-1EF4-710A-F828C5BFA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85C4EFF-D1EC-37B3-CAAD-BED276E3881C}"/>
              </a:ext>
            </a:extLst>
          </p:cNvPr>
          <p:cNvSpPr txBox="1"/>
          <p:nvPr/>
        </p:nvSpPr>
        <p:spPr>
          <a:xfrm>
            <a:off x="78822" y="63058"/>
            <a:ext cx="26486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Santa Maria Times</a:t>
            </a:r>
          </a:p>
          <a:p>
            <a:r>
              <a:rPr lang="en-US" b="1" dirty="0"/>
              <a:t>April 19, 1995</a:t>
            </a:r>
          </a:p>
          <a:p>
            <a:r>
              <a:rPr lang="en-US" b="1" dirty="0"/>
              <a:t>Page 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23CA03-7C22-3C5E-4057-21A1532F6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777" y="0"/>
            <a:ext cx="2139543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735D3F-C557-4EB3-A56B-32B69AF81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6670" y="0"/>
            <a:ext cx="1967383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64FC80-1112-314C-D932-8D10F579C9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2210" y="0"/>
            <a:ext cx="21197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496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67573-695F-BF88-4799-1C0950AA5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F8BED2-4CCA-091C-9017-C3B2DA7F7F2B}"/>
              </a:ext>
            </a:extLst>
          </p:cNvPr>
          <p:cNvSpPr txBox="1"/>
          <p:nvPr/>
        </p:nvSpPr>
        <p:spPr>
          <a:xfrm>
            <a:off x="78822" y="63058"/>
            <a:ext cx="26486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Santa Maria Times</a:t>
            </a:r>
          </a:p>
          <a:p>
            <a:r>
              <a:rPr lang="en-US" b="1" dirty="0"/>
              <a:t>April 19, 1995</a:t>
            </a:r>
          </a:p>
          <a:p>
            <a:r>
              <a:rPr lang="en-US" b="1" dirty="0"/>
              <a:t>Page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5B88C6-5390-BAED-8874-71511FD0DE8F}"/>
              </a:ext>
            </a:extLst>
          </p:cNvPr>
          <p:cNvSpPr txBox="1"/>
          <p:nvPr/>
        </p:nvSpPr>
        <p:spPr>
          <a:xfrm>
            <a:off x="8502316" y="37538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36D4BF-A5D3-F1FF-7143-4516E2337D4C}"/>
              </a:ext>
            </a:extLst>
          </p:cNvPr>
          <p:cNvSpPr txBox="1"/>
          <p:nvPr/>
        </p:nvSpPr>
        <p:spPr>
          <a:xfrm>
            <a:off x="8486274" y="46040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983A65-95A4-3F84-88BD-07243D669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359" y="1275145"/>
            <a:ext cx="7830770" cy="458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239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0ACE8-5A30-72CF-CDA2-E62510E28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1988E6-E189-4DB8-F87A-A85329F2EF18}"/>
              </a:ext>
            </a:extLst>
          </p:cNvPr>
          <p:cNvSpPr txBox="1"/>
          <p:nvPr/>
        </p:nvSpPr>
        <p:spPr>
          <a:xfrm>
            <a:off x="78822" y="63058"/>
            <a:ext cx="26486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Santa Maria Times</a:t>
            </a:r>
          </a:p>
          <a:p>
            <a:r>
              <a:rPr lang="en-US" b="1" dirty="0"/>
              <a:t>April 25, 1995</a:t>
            </a:r>
          </a:p>
          <a:p>
            <a:r>
              <a:rPr lang="en-US" b="1" dirty="0"/>
              <a:t>Page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5B6B81-7295-DCCB-A96A-522005AF9699}"/>
              </a:ext>
            </a:extLst>
          </p:cNvPr>
          <p:cNvSpPr txBox="1"/>
          <p:nvPr/>
        </p:nvSpPr>
        <p:spPr>
          <a:xfrm>
            <a:off x="8502316" y="37538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472715-3DCA-841D-0CC6-D34C957BE6D6}"/>
              </a:ext>
            </a:extLst>
          </p:cNvPr>
          <p:cNvSpPr txBox="1"/>
          <p:nvPr/>
        </p:nvSpPr>
        <p:spPr>
          <a:xfrm>
            <a:off x="8486274" y="46040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7CA226-FA3E-793D-7A3B-CB8A5BB6D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359" y="0"/>
            <a:ext cx="68907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154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DE494-114E-C3C1-7B1D-6789B8365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5AA5258-1D2E-75D9-6625-4219BD1EDFAF}"/>
              </a:ext>
            </a:extLst>
          </p:cNvPr>
          <p:cNvSpPr txBox="1"/>
          <p:nvPr/>
        </p:nvSpPr>
        <p:spPr>
          <a:xfrm>
            <a:off x="78822" y="63058"/>
            <a:ext cx="26486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Santa Maria Times</a:t>
            </a:r>
          </a:p>
          <a:p>
            <a:r>
              <a:rPr lang="en-US" b="1" dirty="0"/>
              <a:t>April 25, 1995</a:t>
            </a:r>
          </a:p>
          <a:p>
            <a:r>
              <a:rPr lang="en-US" b="1" dirty="0"/>
              <a:t>Page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DA89BF-4D6E-5F2D-F809-074454F5BEEE}"/>
              </a:ext>
            </a:extLst>
          </p:cNvPr>
          <p:cNvSpPr txBox="1"/>
          <p:nvPr/>
        </p:nvSpPr>
        <p:spPr>
          <a:xfrm>
            <a:off x="8502316" y="37538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183C98-2C1D-68C5-01AA-850CAF0DDDA6}"/>
              </a:ext>
            </a:extLst>
          </p:cNvPr>
          <p:cNvSpPr txBox="1"/>
          <p:nvPr/>
        </p:nvSpPr>
        <p:spPr>
          <a:xfrm>
            <a:off x="8486274" y="46040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3723C8-8BC8-CE2E-914E-FAC108A80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8549" y="54613"/>
            <a:ext cx="5200651" cy="677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038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21025-6FD5-9E3E-3B52-19E025932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CD3E12-1BE6-5D54-56E6-5660090DA69D}"/>
              </a:ext>
            </a:extLst>
          </p:cNvPr>
          <p:cNvSpPr txBox="1"/>
          <p:nvPr/>
        </p:nvSpPr>
        <p:spPr>
          <a:xfrm>
            <a:off x="78822" y="63058"/>
            <a:ext cx="2648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Santa Maria Times</a:t>
            </a:r>
          </a:p>
          <a:p>
            <a:r>
              <a:rPr lang="en-US" b="1" dirty="0"/>
              <a:t>May 31, 1995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5AA720-D3A4-E823-1F63-4D55C1B05AE5}"/>
              </a:ext>
            </a:extLst>
          </p:cNvPr>
          <p:cNvSpPr txBox="1"/>
          <p:nvPr/>
        </p:nvSpPr>
        <p:spPr>
          <a:xfrm>
            <a:off x="8502316" y="37538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D2DE08-F124-ECBF-F784-3562763DC877}"/>
              </a:ext>
            </a:extLst>
          </p:cNvPr>
          <p:cNvSpPr txBox="1"/>
          <p:nvPr/>
        </p:nvSpPr>
        <p:spPr>
          <a:xfrm>
            <a:off x="8486274" y="46040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115CE4-DD4D-2FDB-39A1-FE2722F04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1387" y="0"/>
            <a:ext cx="52292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542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4DFAD-FE0A-8933-2B7D-87054B6E0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917DF1-30A0-920F-A97B-89628E2BFA30}"/>
              </a:ext>
            </a:extLst>
          </p:cNvPr>
          <p:cNvSpPr txBox="1"/>
          <p:nvPr/>
        </p:nvSpPr>
        <p:spPr>
          <a:xfrm>
            <a:off x="78822" y="63058"/>
            <a:ext cx="2648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Santa Maria Times</a:t>
            </a:r>
          </a:p>
          <a:p>
            <a:r>
              <a:rPr lang="en-US" b="1" dirty="0"/>
              <a:t>July 6, 1995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A5FC4B-BF34-1128-0009-D6E078F2081F}"/>
              </a:ext>
            </a:extLst>
          </p:cNvPr>
          <p:cNvSpPr txBox="1"/>
          <p:nvPr/>
        </p:nvSpPr>
        <p:spPr>
          <a:xfrm>
            <a:off x="8502316" y="37538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75F32A-FCB3-F087-045B-11D52C106496}"/>
              </a:ext>
            </a:extLst>
          </p:cNvPr>
          <p:cNvSpPr txBox="1"/>
          <p:nvPr/>
        </p:nvSpPr>
        <p:spPr>
          <a:xfrm>
            <a:off x="8486274" y="46040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D76A43-1BA2-356E-711F-F00EC0F82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8632" y="50073"/>
            <a:ext cx="5582652" cy="679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00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F6EE0-10FA-20B3-99CD-6427BC313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D92942C-097B-A6AB-F443-A02B955B07F9}"/>
              </a:ext>
            </a:extLst>
          </p:cNvPr>
          <p:cNvSpPr txBox="1"/>
          <p:nvPr/>
        </p:nvSpPr>
        <p:spPr>
          <a:xfrm>
            <a:off x="78822" y="63058"/>
            <a:ext cx="26486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Santa Maria Times</a:t>
            </a:r>
          </a:p>
          <a:p>
            <a:r>
              <a:rPr lang="en-US" b="1" dirty="0"/>
              <a:t>July 19, 1995</a:t>
            </a:r>
          </a:p>
          <a:p>
            <a:r>
              <a:rPr lang="en-US" b="1" dirty="0"/>
              <a:t>Page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A531C0-AE38-9B95-5063-E1C566C88970}"/>
              </a:ext>
            </a:extLst>
          </p:cNvPr>
          <p:cNvSpPr txBox="1"/>
          <p:nvPr/>
        </p:nvSpPr>
        <p:spPr>
          <a:xfrm>
            <a:off x="8502316" y="37538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D9CA78-7296-36DB-2703-516CA5361987}"/>
              </a:ext>
            </a:extLst>
          </p:cNvPr>
          <p:cNvSpPr txBox="1"/>
          <p:nvPr/>
        </p:nvSpPr>
        <p:spPr>
          <a:xfrm>
            <a:off x="8486274" y="46040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2C9C01-5441-9B8C-0D8D-AEF0A44F6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702" y="709389"/>
            <a:ext cx="10322709" cy="559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822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FE343-0030-7BBD-791E-7B98CB3A5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9400C60-BB9B-9DE6-AFD4-0C191E8D5733}"/>
              </a:ext>
            </a:extLst>
          </p:cNvPr>
          <p:cNvSpPr txBox="1"/>
          <p:nvPr/>
        </p:nvSpPr>
        <p:spPr>
          <a:xfrm>
            <a:off x="78822" y="63058"/>
            <a:ext cx="26486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Santa Maria Times</a:t>
            </a:r>
          </a:p>
          <a:p>
            <a:r>
              <a:rPr lang="en-US" b="1" dirty="0"/>
              <a:t>July 19, 1995</a:t>
            </a:r>
          </a:p>
          <a:p>
            <a:r>
              <a:rPr lang="en-US" b="1" dirty="0"/>
              <a:t>Page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348A9D-31D6-E360-3303-BA1054490502}"/>
              </a:ext>
            </a:extLst>
          </p:cNvPr>
          <p:cNvSpPr txBox="1"/>
          <p:nvPr/>
        </p:nvSpPr>
        <p:spPr>
          <a:xfrm>
            <a:off x="8502316" y="37538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FC309D-8934-58DE-6E9A-11265E4E677C}"/>
              </a:ext>
            </a:extLst>
          </p:cNvPr>
          <p:cNvSpPr txBox="1"/>
          <p:nvPr/>
        </p:nvSpPr>
        <p:spPr>
          <a:xfrm>
            <a:off x="8486274" y="46040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B7E5B0-FA0A-08AB-D9F1-4EDC76150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584" y="1315453"/>
            <a:ext cx="11202942" cy="429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719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C4B33-E423-22E1-AFCE-B8E2F32B0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A8DCBCB-4AC3-CFC4-5565-E509B34B56BF}"/>
              </a:ext>
            </a:extLst>
          </p:cNvPr>
          <p:cNvSpPr txBox="1"/>
          <p:nvPr/>
        </p:nvSpPr>
        <p:spPr>
          <a:xfrm>
            <a:off x="78822" y="63058"/>
            <a:ext cx="2648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Santa Maria Times</a:t>
            </a:r>
          </a:p>
          <a:p>
            <a:r>
              <a:rPr lang="en-US" b="1" dirty="0"/>
              <a:t>August 7, 1995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5AC428-2E3C-1069-82BA-571AC0BDAF54}"/>
              </a:ext>
            </a:extLst>
          </p:cNvPr>
          <p:cNvSpPr txBox="1"/>
          <p:nvPr/>
        </p:nvSpPr>
        <p:spPr>
          <a:xfrm>
            <a:off x="8502316" y="37538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524B1F-2D19-3AC1-686D-2D3778386737}"/>
              </a:ext>
            </a:extLst>
          </p:cNvPr>
          <p:cNvSpPr txBox="1"/>
          <p:nvPr/>
        </p:nvSpPr>
        <p:spPr>
          <a:xfrm>
            <a:off x="8486274" y="46040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EC4329-1E59-F57E-E3F5-7761FB8AB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879" y="0"/>
            <a:ext cx="38122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579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E3F5D-7D1B-2EA9-9788-71EC15FB9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10D0DC-2075-ECFF-C5FB-34B2BD116DB5}"/>
              </a:ext>
            </a:extLst>
          </p:cNvPr>
          <p:cNvSpPr txBox="1"/>
          <p:nvPr/>
        </p:nvSpPr>
        <p:spPr>
          <a:xfrm>
            <a:off x="78822" y="63058"/>
            <a:ext cx="2648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Santa Maria Times</a:t>
            </a:r>
          </a:p>
          <a:p>
            <a:r>
              <a:rPr lang="en-US" b="1" dirty="0"/>
              <a:t>January 19, 1996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747697-A8E9-A844-59C5-853ABA106636}"/>
              </a:ext>
            </a:extLst>
          </p:cNvPr>
          <p:cNvSpPr txBox="1"/>
          <p:nvPr/>
        </p:nvSpPr>
        <p:spPr>
          <a:xfrm>
            <a:off x="8502316" y="37538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7F086D-448D-F268-CBD3-CA0E25F9E51B}"/>
              </a:ext>
            </a:extLst>
          </p:cNvPr>
          <p:cNvSpPr txBox="1"/>
          <p:nvPr/>
        </p:nvSpPr>
        <p:spPr>
          <a:xfrm>
            <a:off x="8486274" y="46040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DD72A8-9F6C-4301-7CC0-8FDB94562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415" y="896027"/>
            <a:ext cx="9910069" cy="5440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567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BCD35-5566-8DAC-49FF-FFCE12240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8D679D4-1A96-5803-35DC-F0293D9D76B5}"/>
              </a:ext>
            </a:extLst>
          </p:cNvPr>
          <p:cNvSpPr txBox="1"/>
          <p:nvPr/>
        </p:nvSpPr>
        <p:spPr>
          <a:xfrm>
            <a:off x="78822" y="63058"/>
            <a:ext cx="2648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Santa Maria Times</a:t>
            </a:r>
          </a:p>
          <a:p>
            <a:r>
              <a:rPr lang="en-US" b="1" dirty="0"/>
              <a:t>March 19, 1996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1B3F6E-B5D2-7AC4-95E7-CE8C5EE86871}"/>
              </a:ext>
            </a:extLst>
          </p:cNvPr>
          <p:cNvSpPr txBox="1"/>
          <p:nvPr/>
        </p:nvSpPr>
        <p:spPr>
          <a:xfrm>
            <a:off x="8502316" y="37538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284030-6C0B-A535-02E8-B2C4DE1EEC0D}"/>
              </a:ext>
            </a:extLst>
          </p:cNvPr>
          <p:cNvSpPr txBox="1"/>
          <p:nvPr/>
        </p:nvSpPr>
        <p:spPr>
          <a:xfrm>
            <a:off x="8486274" y="46040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16C31C-B163-2B66-4DE2-6D03539D1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1583" y="0"/>
            <a:ext cx="26958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123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103</Words>
  <Application>Microsoft Macintosh PowerPoint</Application>
  <PresentationFormat>Widescreen</PresentationFormat>
  <Paragraphs>32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 Stalder</dc:creator>
  <cp:lastModifiedBy>Steve Stalder</cp:lastModifiedBy>
  <cp:revision>10</cp:revision>
  <dcterms:created xsi:type="dcterms:W3CDTF">2025-05-07T00:55:00Z</dcterms:created>
  <dcterms:modified xsi:type="dcterms:W3CDTF">2025-05-07T01:28:00Z</dcterms:modified>
</cp:coreProperties>
</file>